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95CF0-C4ED-4E24-B113-CCAA27E144B1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1293D-CEB2-440A-9BFA-6144E3C52413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9526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95CF0-C4ED-4E24-B113-CCAA27E144B1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1293D-CEB2-440A-9BFA-6144E3C52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481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95CF0-C4ED-4E24-B113-CCAA27E144B1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1293D-CEB2-440A-9BFA-6144E3C52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26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95CF0-C4ED-4E24-B113-CCAA27E144B1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1293D-CEB2-440A-9BFA-6144E3C52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669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95CF0-C4ED-4E24-B113-CCAA27E144B1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1293D-CEB2-440A-9BFA-6144E3C52413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1478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95CF0-C4ED-4E24-B113-CCAA27E144B1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1293D-CEB2-440A-9BFA-6144E3C52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545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95CF0-C4ED-4E24-B113-CCAA27E144B1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1293D-CEB2-440A-9BFA-6144E3C52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2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95CF0-C4ED-4E24-B113-CCAA27E144B1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1293D-CEB2-440A-9BFA-6144E3C52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160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95CF0-C4ED-4E24-B113-CCAA27E144B1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1293D-CEB2-440A-9BFA-6144E3C52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287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FF95CF0-C4ED-4E24-B113-CCAA27E144B1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B21293D-CEB2-440A-9BFA-6144E3C52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80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95CF0-C4ED-4E24-B113-CCAA27E144B1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1293D-CEB2-440A-9BFA-6144E3C52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264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FF95CF0-C4ED-4E24-B113-CCAA27E144B1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6B21293D-CEB2-440A-9BFA-6144E3C52413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9791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Trademark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Trademark Law in the united States</a:t>
            </a:r>
          </a:p>
        </p:txBody>
      </p:sp>
    </p:spTree>
    <p:extLst>
      <p:ext uri="{BB962C8B-B14F-4D97-AF65-F5344CB8AC3E}">
        <p14:creationId xmlns:p14="http://schemas.microsoft.com/office/powerpoint/2010/main" val="12444769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Trademark	Law and Supreme Court Review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First national trademark laws were enacted in 1870 and 1876.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In 1879, three cases were consolidated into one appeal and heard by the U.S. Supreme Court. The laws of 1870 and 1876 were ruled unconstitutional.</a:t>
            </a:r>
          </a:p>
        </p:txBody>
      </p:sp>
    </p:spTree>
    <p:extLst>
      <p:ext uri="{BB962C8B-B14F-4D97-AF65-F5344CB8AC3E}">
        <p14:creationId xmlns:p14="http://schemas.microsoft.com/office/powerpoint/2010/main" val="138911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Trademark Act of 1881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Enacted pursuant to the federal government’s commerce clause power.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It only regulated commerce with other countries and Indian tribes</a:t>
            </a:r>
            <a:r>
              <a:rPr lang="en-US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913890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Trademark Law Passed in 1905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Another trademark law was passed in 1905.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This law regulated trademark use within the United States.</a:t>
            </a:r>
          </a:p>
        </p:txBody>
      </p:sp>
    </p:spTree>
    <p:extLst>
      <p:ext uri="{BB962C8B-B14F-4D97-AF65-F5344CB8AC3E}">
        <p14:creationId xmlns:p14="http://schemas.microsoft.com/office/powerpoint/2010/main" val="5878784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Lanham Act of 1946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Overhauled the 1881 and 1905 acts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Remains the preeminent law today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Positive benefits to unregistered trademark holders in that they received exclusive right to use the mark in their geographic region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Trademark registration was expanded nationally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Established remedies such as prohibiting the importation of infringing products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The act also provided that if a trademark holder did not actively use the trademark for three or more years, the trademark would be available to others for use.  This is known as the “deadwood” provision.</a:t>
            </a:r>
          </a:p>
        </p:txBody>
      </p:sp>
    </p:spTree>
    <p:extLst>
      <p:ext uri="{BB962C8B-B14F-4D97-AF65-F5344CB8AC3E}">
        <p14:creationId xmlns:p14="http://schemas.microsoft.com/office/powerpoint/2010/main" val="3189131908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42</TotalTime>
  <Words>190</Words>
  <Application>Microsoft Office PowerPoint</Application>
  <PresentationFormat>Widescreen</PresentationFormat>
  <Paragraphs>18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Calibri</vt:lpstr>
      <vt:lpstr>Calibri Light</vt:lpstr>
      <vt:lpstr>Wingdings</vt:lpstr>
      <vt:lpstr>Retrospect</vt:lpstr>
      <vt:lpstr>Trademark </vt:lpstr>
      <vt:lpstr>Trademark Law and Supreme Court Review</vt:lpstr>
      <vt:lpstr>Trademark Act of 1881</vt:lpstr>
      <vt:lpstr>Trademark Law Passed in 1905 </vt:lpstr>
      <vt:lpstr>The Lanham Act of 1946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Trademark</dc:title>
  <dc:creator>Dana Nasser</dc:creator>
  <cp:lastModifiedBy>Dana Nasser</cp:lastModifiedBy>
  <cp:revision>6</cp:revision>
  <dcterms:created xsi:type="dcterms:W3CDTF">2017-04-29T22:56:06Z</dcterms:created>
  <dcterms:modified xsi:type="dcterms:W3CDTF">2017-05-30T06:11:32Z</dcterms:modified>
</cp:coreProperties>
</file>